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74A2-7DC3-4B3E-ACB5-116FF5C9F083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A930-A7DE-47D0-96B0-B8E6E6EE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Гирлянда.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262"/>
            <a:ext cx="8856984" cy="664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огодние детские поделки. Родная троп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67200" cy="2838450"/>
          </a:xfrm>
          <a:prstGeom prst="rect">
            <a:avLst/>
          </a:prstGeom>
          <a:noFill/>
        </p:spPr>
      </p:pic>
      <p:pic>
        <p:nvPicPr>
          <p:cNvPr id="1028" name="Picture 4" descr="Новогодние детские поделки из бума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267200" cy="2838450"/>
          </a:xfrm>
          <a:prstGeom prst="rect">
            <a:avLst/>
          </a:prstGeom>
          <a:noFill/>
        </p:spPr>
      </p:pic>
      <p:pic>
        <p:nvPicPr>
          <p:cNvPr id="1030" name="Picture 6" descr="Новогодние детские поделки из бума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4267200" cy="2838450"/>
          </a:xfrm>
          <a:prstGeom prst="rect">
            <a:avLst/>
          </a:prstGeom>
          <a:noFill/>
        </p:spPr>
      </p:pic>
      <p:pic>
        <p:nvPicPr>
          <p:cNvPr id="1032" name="Picture 8" descr="Новогодние детские поделки из бума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2672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терина :)) - Новогодний марафон 2013. День 21. Бумажная гирлянда. Часть 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1754560" cy="1169707"/>
          </a:xfrm>
          <a:prstGeom prst="rect">
            <a:avLst/>
          </a:prstGeom>
          <a:noFill/>
        </p:spPr>
      </p:pic>
      <p:pic>
        <p:nvPicPr>
          <p:cNvPr id="15364" name="Picture 4" descr="Гирлянда из цветов из бумаги своими руками - Поде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5905500" cy="4286250"/>
          </a:xfrm>
          <a:prstGeom prst="rect">
            <a:avLst/>
          </a:prstGeom>
          <a:noFill/>
        </p:spPr>
      </p:pic>
      <p:pic>
        <p:nvPicPr>
          <p:cNvPr id="15366" name="Picture 6" descr="Самодельные - Самодель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552" y="188640"/>
            <a:ext cx="4175448" cy="417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ирлянда из бумаги - К чему снится 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608512" cy="6108537"/>
          </a:xfrm>
          <a:prstGeom prst="rect">
            <a:avLst/>
          </a:prstGeom>
          <a:noFill/>
        </p:spPr>
      </p:pic>
      <p:pic>
        <p:nvPicPr>
          <p:cNvPr id="16388" name="Picture 4" descr="Снежинки-балеринки: делаем веселые новогодние поделки вместе с детьми. Обсуждение на LiveInternet - Российский Сервис Онлайн-Д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520280" cy="3003158"/>
          </a:xfrm>
          <a:prstGeom prst="rect">
            <a:avLst/>
          </a:prstGeom>
          <a:noFill/>
        </p:spPr>
      </p:pic>
      <p:pic>
        <p:nvPicPr>
          <p:cNvPr id="16390" name="Picture 6" descr="Поделки из бумаги птички - Поделки, делаем самостояте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2656"/>
            <a:ext cx="2909945" cy="2601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868"/>
            <a:ext cx="9144000" cy="6672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48680"/>
            <a:ext cx="3707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Знакомство с некоторыми простыми формами подвесок и вари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антами их декоративного оформления.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Организация занятия.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Ранее мы знакомились с некоторыми способами украшения круглых подвесок треугольниками и квадратами. Но, как изве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стно по предыдущим занятиям, у нас в арсенале имеются и другие фор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ленты, полосы, спирали, овалы и т.д. Кроме того, сами подвески не обязательно должны иметь форму круга они могут быть в виде сердечка, звездочки, рыбки, солнышка, месяца, квадрата, ромба, любого многоуголь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ника. Выбор формы даст дополнительный простор дет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ской фантазии, чему и посвящено это занятие.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лях странички с заданиями можно отыскать некоторые подсказки, хотя и необязательно ими пользоваться.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уроки дизайна для малыш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516760" cy="3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уроки дизайна для малыш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411366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legri.ru/images/38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4762500" cy="3171826"/>
          </a:xfrm>
          <a:prstGeom prst="rect">
            <a:avLst/>
          </a:prstGeom>
          <a:noFill/>
        </p:spPr>
      </p:pic>
      <p:pic>
        <p:nvPicPr>
          <p:cNvPr id="1026" name="Picture 2" descr="Подделки руками. Все делаем руками! Лёгкие поделки из цветн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7536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Гирлянда.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Гирлянда.</dc:title>
  <dc:creator>BEST</dc:creator>
  <cp:lastModifiedBy>BEST</cp:lastModifiedBy>
  <cp:revision>7</cp:revision>
  <dcterms:created xsi:type="dcterms:W3CDTF">2014-12-23T19:50:12Z</dcterms:created>
  <dcterms:modified xsi:type="dcterms:W3CDTF">2016-12-07T19:52:15Z</dcterms:modified>
</cp:coreProperties>
</file>